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68" r:id="rId8"/>
    <p:sldId id="262" r:id="rId9"/>
    <p:sldId id="266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6" autoAdjust="0"/>
    <p:restoredTop sz="94660"/>
  </p:normalViewPr>
  <p:slideViewPr>
    <p:cSldViewPr>
      <p:cViewPr varScale="1">
        <p:scale>
          <a:sx n="81" d="100"/>
          <a:sy n="81" d="100"/>
        </p:scale>
        <p:origin x="-99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947191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ГБОУ «Болгарская кадетская школа-интернат им. Карпова П.А.»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276872"/>
            <a:ext cx="6400800" cy="4392488"/>
          </a:xfrm>
        </p:spPr>
        <p:txBody>
          <a:bodyPr>
            <a:normAutofit/>
          </a:bodyPr>
          <a:lstStyle/>
          <a:p>
            <a:r>
              <a:rPr lang="ru-RU" sz="6600" b="1" dirty="0" err="1" smtClean="0">
                <a:solidFill>
                  <a:srgbClr val="0070C0"/>
                </a:solidFill>
                <a:latin typeface="Gabriola" panose="04040605051002020D02" pitchFamily="82" charset="0"/>
              </a:rPr>
              <a:t>Мухаметвалеев</a:t>
            </a:r>
            <a:r>
              <a:rPr lang="ru-RU" sz="6600" b="1" dirty="0" smtClean="0">
                <a:solidFill>
                  <a:srgbClr val="0070C0"/>
                </a:solidFill>
                <a:latin typeface="Gabriola" panose="04040605051002020D02" pitchFamily="82" charset="0"/>
              </a:rPr>
              <a:t> Руслан</a:t>
            </a:r>
          </a:p>
          <a:p>
            <a:endParaRPr lang="ru-RU" dirty="0" smtClean="0">
              <a:latin typeface="Gabriola" panose="04040605051002020D02" pitchFamily="82" charset="0"/>
            </a:endParaRPr>
          </a:p>
          <a:p>
            <a:endParaRPr lang="ru-RU" dirty="0">
              <a:latin typeface="Gabriola" panose="04040605051002020D02" pitchFamily="82" charset="0"/>
            </a:endParaRPr>
          </a:p>
          <a:p>
            <a:endParaRPr lang="ru-RU" dirty="0">
              <a:latin typeface="Gabriola" panose="04040605051002020D02" pitchFamily="82" charset="0"/>
            </a:endParaRPr>
          </a:p>
        </p:txBody>
      </p:sp>
      <p:pic>
        <p:nvPicPr>
          <p:cNvPr id="1028" name="Picture 4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4869159"/>
            <a:ext cx="2736304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5462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Здравствуйте, а вот и я,</a:t>
            </a:r>
          </a:p>
          <a:p>
            <a:pPr marL="0" indent="0" algn="just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рассказ мой про меня!</a:t>
            </a:r>
          </a:p>
          <a:p>
            <a:pPr marL="0" indent="0" algn="just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– </a:t>
            </a: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Мухаметвалеев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Руслан, </a:t>
            </a:r>
          </a:p>
          <a:p>
            <a:pPr marL="0" indent="0" algn="just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учусь в ГБОУ</a:t>
            </a:r>
          </a:p>
          <a:p>
            <a:pPr marL="0" indent="0" algn="just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«Болгарской кадетской </a:t>
            </a:r>
          </a:p>
          <a:p>
            <a:pPr marL="0" indent="0" algn="just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школе-интернат» в 5 </a:t>
            </a:r>
          </a:p>
          <a:p>
            <a:pPr marL="0" indent="0" algn="just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классе.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04664"/>
            <a:ext cx="3312367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725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459432"/>
            <a:ext cx="8229600" cy="1600200"/>
          </a:xfrm>
        </p:spPr>
        <p:txBody>
          <a:bodyPr/>
          <a:lstStyle/>
          <a:p>
            <a:r>
              <a:rPr lang="ru-RU" dirty="0"/>
              <a:t>Успехи в учебе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268760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Своим главным делом я считаю учёбу, поэтому  учусь на «4» и «5», увлекаюсь чтением научно – фантастической литературы. </a:t>
            </a:r>
          </a:p>
        </p:txBody>
      </p:sp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25" y="2653755"/>
            <a:ext cx="3643803" cy="422161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32249" y="3041378"/>
            <a:ext cx="4204245" cy="3429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09029" y="3313194"/>
            <a:ext cx="4204244" cy="288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2451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688632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4201336" cy="61549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20688"/>
            <a:ext cx="4248472" cy="60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7729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89644"/>
              </p:ext>
            </p:extLst>
          </p:nvPr>
        </p:nvGraphicFramePr>
        <p:xfrm>
          <a:off x="683568" y="188640"/>
          <a:ext cx="7776864" cy="6120682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265106"/>
                <a:gridCol w="1623326"/>
                <a:gridCol w="1944216"/>
                <a:gridCol w="1944216"/>
              </a:tblGrid>
              <a:tr h="761854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 </a:t>
                      </a:r>
                      <a:r>
                        <a:rPr lang="ru-RU" dirty="0" smtClean="0"/>
                        <a:t>четверть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II</a:t>
                      </a:r>
                      <a:r>
                        <a:rPr lang="ru-RU" dirty="0" smtClean="0"/>
                        <a:t> четверть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III</a:t>
                      </a:r>
                      <a:r>
                        <a:rPr lang="ru-RU" dirty="0" smtClean="0"/>
                        <a:t> четверть</a:t>
                      </a:r>
                      <a:endParaRPr lang="ru-RU" dirty="0"/>
                    </a:p>
                  </a:txBody>
                  <a:tcPr/>
                </a:tc>
              </a:tr>
              <a:tr h="446569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446569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446569">
                <a:tc>
                  <a:txBody>
                    <a:bodyPr/>
                    <a:lstStyle/>
                    <a:p>
                      <a:r>
                        <a:rPr lang="ru-RU" dirty="0" smtClean="0"/>
                        <a:t>Английский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446569">
                <a:tc>
                  <a:txBody>
                    <a:bodyPr/>
                    <a:lstStyle/>
                    <a:p>
                      <a:r>
                        <a:rPr lang="ru-RU" dirty="0" smtClean="0"/>
                        <a:t>Биология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446569">
                <a:tc>
                  <a:txBody>
                    <a:bodyPr/>
                    <a:lstStyle/>
                    <a:p>
                      <a:r>
                        <a:rPr lang="ru-RU" dirty="0" smtClean="0"/>
                        <a:t>География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446569"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История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446569">
                <a:tc>
                  <a:txBody>
                    <a:bodyPr/>
                    <a:lstStyle/>
                    <a:p>
                      <a:r>
                        <a:rPr lang="ru-RU" dirty="0" smtClean="0"/>
                        <a:t>Литература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446569">
                <a:tc>
                  <a:txBody>
                    <a:bodyPr/>
                    <a:lstStyle/>
                    <a:p>
                      <a:r>
                        <a:rPr lang="ru-RU" dirty="0" smtClean="0"/>
                        <a:t>ИЗО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446569">
                <a:tc>
                  <a:txBody>
                    <a:bodyPr/>
                    <a:lstStyle/>
                    <a:p>
                      <a:r>
                        <a:rPr lang="ru-RU" dirty="0" smtClean="0"/>
                        <a:t>Музыка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446569">
                <a:tc>
                  <a:txBody>
                    <a:bodyPr/>
                    <a:lstStyle/>
                    <a:p>
                      <a:r>
                        <a:rPr lang="ru-RU" dirty="0" smtClean="0"/>
                        <a:t>ОБЖ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446569"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Технология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446569">
                <a:tc>
                  <a:txBody>
                    <a:bodyPr/>
                    <a:lstStyle/>
                    <a:p>
                      <a:r>
                        <a:rPr lang="ru-RU" dirty="0" smtClean="0"/>
                        <a:t>Физкультура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01084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0635" y="33736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</a:rPr>
              <a:t>Я – КАДЕТ!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80112" y="1340768"/>
            <a:ext cx="35432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Я – </a:t>
            </a:r>
            <a:r>
              <a:rPr lang="ru-RU" sz="3600" dirty="0">
                <a:solidFill>
                  <a:srgbClr val="FF0000"/>
                </a:solidFill>
              </a:rPr>
              <a:t>к</a:t>
            </a:r>
            <a:r>
              <a:rPr lang="ru-RU" sz="3600" dirty="0" smtClean="0">
                <a:solidFill>
                  <a:srgbClr val="FF0000"/>
                </a:solidFill>
              </a:rPr>
              <a:t>адет,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и это здорово!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95139"/>
            <a:ext cx="2754143" cy="46060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075" y="2465560"/>
            <a:ext cx="2763574" cy="43683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649" y="3789039"/>
            <a:ext cx="3143307" cy="268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360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38808" y="734951"/>
            <a:ext cx="4946558" cy="37099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7705" y="2566870"/>
            <a:ext cx="4849541" cy="36371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25377" y="507183"/>
            <a:ext cx="4057453" cy="304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489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64088" y="550420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Активно участвую в школьной жизни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650" y="2060848"/>
            <a:ext cx="4140036" cy="27605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68650" cy="29282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8" y="2996952"/>
            <a:ext cx="4860032" cy="3240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509120"/>
            <a:ext cx="4176464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091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466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Люблю рисовать!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8050">
            <a:off x="293162" y="1321492"/>
            <a:ext cx="3627089" cy="27203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3147">
            <a:off x="4778470" y="1408574"/>
            <a:ext cx="3484859" cy="25028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8367">
            <a:off x="2793965" y="3954192"/>
            <a:ext cx="3388270" cy="254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454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dirty="0" smtClean="0"/>
              <a:t>С друзьями весело!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52736"/>
            <a:ext cx="4473929" cy="305521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001" y="4005064"/>
            <a:ext cx="4248027" cy="2742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052736"/>
            <a:ext cx="4464008" cy="309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5784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6512" y="1454051"/>
            <a:ext cx="5112568" cy="2479006"/>
          </a:xfrm>
        </p:spPr>
        <p:txBody>
          <a:bodyPr/>
          <a:lstStyle/>
          <a:p>
            <a:pPr marL="0" indent="0">
              <a:buNone/>
            </a:pPr>
            <a:r>
              <a:rPr lang="ru-RU" i="1" dirty="0" smtClean="0">
                <a:solidFill>
                  <a:srgbClr val="002060"/>
                </a:solidFill>
              </a:rPr>
              <a:t>Я уверен, что в моей жизни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002060"/>
                </a:solidFill>
              </a:rPr>
              <a:t>будут еще новые открытия,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002060"/>
                </a:solidFill>
              </a:rPr>
              <a:t>победы, радостные моменты,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002060"/>
                </a:solidFill>
              </a:rPr>
              <a:t> ведь мне всего лишь 12 лет.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Вся моя жизнь впереди!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73234" y="1891562"/>
            <a:ext cx="5256584" cy="3650940"/>
          </a:xfrm>
          <a:prstGeom prst="rect">
            <a:avLst/>
          </a:prstGeom>
        </p:spPr>
      </p:pic>
      <p:sp>
        <p:nvSpPr>
          <p:cNvPr id="6" name="AutoShape 2" descr="http://simvolstore.ru/images/product_images/popup_images/3614_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s://www.magellanrus.ru/upload/resize_cache/iblock/8ba/776_970_140be1abbe97d75d086b26dc792a8a230/8bac175bd84f53e9985c47086056c20c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562200"/>
            <a:ext cx="2239144" cy="279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317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6002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75654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125</TotalTime>
  <Words>179</Words>
  <Application>Microsoft Office PowerPoint</Application>
  <PresentationFormat>Экран (4:3)</PresentationFormat>
  <Paragraphs>76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Исполнительная</vt:lpstr>
      <vt:lpstr>ГБОУ «Болгарская кадетская школа-интернат им. Карпова П.А.»</vt:lpstr>
      <vt:lpstr>Презентация PowerPoint</vt:lpstr>
      <vt:lpstr>Успехи в учебе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 друзьями весело!</vt:lpstr>
      <vt:lpstr> Вся моя жизнь впереди!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ГБОУ «Болгарская кадетская школа-интернат  им. Карпова П.А.»</dc:title>
  <dc:creator>user</dc:creator>
  <cp:lastModifiedBy>user</cp:lastModifiedBy>
  <cp:revision>15</cp:revision>
  <dcterms:created xsi:type="dcterms:W3CDTF">2018-04-11T05:23:14Z</dcterms:created>
  <dcterms:modified xsi:type="dcterms:W3CDTF">2018-04-11T07:45:49Z</dcterms:modified>
</cp:coreProperties>
</file>